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mai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601" y="4267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about your interests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191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the western region of France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dcterms:created xsi:type="dcterms:W3CDTF">2011-09-14T23:22:57Z</dcterms:created>
  <dcterms:modified xsi:type="dcterms:W3CDTF">2013-05-13T10:42:21Z</dcterms:modified>
</cp:coreProperties>
</file>